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1164" r:id="rId5"/>
    <p:sldId id="1168" r:id="rId6"/>
    <p:sldId id="1169" r:id="rId7"/>
    <p:sldId id="1170" r:id="rId8"/>
    <p:sldId id="1171" r:id="rId9"/>
    <p:sldId id="1175" r:id="rId10"/>
    <p:sldId id="1174" r:id="rId11"/>
    <p:sldId id="1177" r:id="rId12"/>
    <p:sldId id="1176" r:id="rId13"/>
    <p:sldId id="1173" r:id="rId14"/>
  </p:sldIdLst>
  <p:sldSz cx="12192000" cy="6858000"/>
  <p:notesSz cx="7023100" cy="9309100"/>
  <p:defaultTextStyle>
    <a:defPPr>
      <a:defRPr lang="en-US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2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1754463-30FA-824E-9681-17E0926DDDD5}">
          <p14:sldIdLst>
            <p14:sldId id="1164"/>
            <p14:sldId id="1168"/>
            <p14:sldId id="1169"/>
            <p14:sldId id="1170"/>
            <p14:sldId id="1171"/>
            <p14:sldId id="1175"/>
            <p14:sldId id="1174"/>
            <p14:sldId id="1177"/>
            <p14:sldId id="1176"/>
            <p14:sldId id="117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44" userDrawn="1">
          <p15:clr>
            <a:srgbClr val="A4A3A4"/>
          </p15:clr>
        </p15:guide>
        <p15:guide id="2" pos="2124" userDrawn="1">
          <p15:clr>
            <a:srgbClr val="A4A3A4"/>
          </p15:clr>
        </p15:guide>
        <p15:guide id="3" orient="horz" pos="2932" userDrawn="1">
          <p15:clr>
            <a:srgbClr val="A4A3A4"/>
          </p15:clr>
        </p15:guide>
        <p15:guide id="4" pos="221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pofford, Laura" initials="SL" lastIdx="2" clrIdx="6">
    <p:extLst>
      <p:ext uri="{19B8F6BF-5375-455C-9EA6-DF929625EA0E}">
        <p15:presenceInfo xmlns:p15="http://schemas.microsoft.com/office/powerpoint/2012/main" userId="S::lspofford@imf.org::729f3023-7458-4886-8b15-5f4e1b9d797d" providerId="AD"/>
      </p:ext>
    </p:extLst>
  </p:cmAuthor>
  <p:cmAuthor id="1" name="Nandwa, Boaz" initials="NB" lastIdx="10" clrIdx="0"/>
  <p:cmAuthor id="2" name="Kamil Dybczak" initials="KD" lastIdx="10" clrIdx="1"/>
  <p:cmAuthor id="3" name="Tamirisa, Natalia" initials="TN" lastIdx="12" clrIdx="2"/>
  <p:cmAuthor id="4" name="Almalik, Mansour" initials="AM" lastIdx="6" clrIdx="3"/>
  <p:cmAuthor id="5" name="Pierre, Gaelle" initials="PG" lastIdx="3" clrIdx="4"/>
  <p:cmAuthor id="6" name="Basile, Gregory" initials="BG" lastIdx="9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8AB4"/>
    <a:srgbClr val="E46C0A"/>
    <a:srgbClr val="25D129"/>
    <a:srgbClr val="DC4234"/>
    <a:srgbClr val="00AEB3"/>
    <a:srgbClr val="FFCC00"/>
    <a:srgbClr val="ED7D31"/>
    <a:srgbClr val="A6A6A6"/>
    <a:srgbClr val="70A814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6" autoAdjust="0"/>
    <p:restoredTop sz="97864" autoAdjust="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outlineViewPr>
    <p:cViewPr>
      <p:scale>
        <a:sx n="33" d="100"/>
        <a:sy n="33" d="100"/>
      </p:scale>
      <p:origin x="0" y="-110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67" d="100"/>
          <a:sy n="167" d="100"/>
        </p:scale>
        <p:origin x="4152" y="184"/>
      </p:cViewPr>
      <p:guideLst>
        <p:guide orient="horz" pos="2844"/>
        <p:guide pos="2124"/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2" y="12"/>
            <a:ext cx="3043447" cy="464977"/>
          </a:xfrm>
          <a:prstGeom prst="rect">
            <a:avLst/>
          </a:prstGeom>
        </p:spPr>
        <p:txBody>
          <a:bodyPr vert="horz" lIns="91239" tIns="45618" rIns="91239" bIns="456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2" y="8842547"/>
            <a:ext cx="3043447" cy="464977"/>
          </a:xfrm>
          <a:prstGeom prst="rect">
            <a:avLst/>
          </a:prstGeom>
        </p:spPr>
        <p:txBody>
          <a:bodyPr vert="horz" lIns="91239" tIns="45618" rIns="91239" bIns="456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075" y="8842547"/>
            <a:ext cx="3043447" cy="464977"/>
          </a:xfrm>
          <a:prstGeom prst="rect">
            <a:avLst/>
          </a:prstGeom>
        </p:spPr>
        <p:txBody>
          <a:bodyPr vert="horz" lIns="91239" tIns="45618" rIns="91239" bIns="45618" rtlCol="0" anchor="b"/>
          <a:lstStyle>
            <a:lvl1pPr algn="r">
              <a:defRPr sz="1200"/>
            </a:lvl1pPr>
          </a:lstStyle>
          <a:p>
            <a:fld id="{70787CFD-D5C7-455D-B121-683BFE13FB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98984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6"/>
            <a:ext cx="3043343" cy="465455"/>
          </a:xfrm>
          <a:prstGeom prst="rect">
            <a:avLst/>
          </a:prstGeom>
        </p:spPr>
        <p:txBody>
          <a:bodyPr vert="horz" lIns="93134" tIns="46567" rIns="93134" bIns="4656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9" y="6"/>
            <a:ext cx="3043343" cy="465455"/>
          </a:xfrm>
          <a:prstGeom prst="rect">
            <a:avLst/>
          </a:prstGeom>
        </p:spPr>
        <p:txBody>
          <a:bodyPr vert="horz" lIns="93134" tIns="46567" rIns="93134" bIns="46567" rtlCol="0"/>
          <a:lstStyle>
            <a:lvl1pPr algn="r">
              <a:defRPr sz="1200"/>
            </a:lvl1pPr>
          </a:lstStyle>
          <a:p>
            <a:fld id="{49E4E862-E263-8B4A-AFB5-DFAAA754BCA9}" type="datetime1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34" tIns="46567" rIns="93134" bIns="4656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3" y="4421825"/>
            <a:ext cx="5618480" cy="4189095"/>
          </a:xfrm>
          <a:prstGeom prst="rect">
            <a:avLst/>
          </a:prstGeom>
        </p:spPr>
        <p:txBody>
          <a:bodyPr vert="horz" lIns="93134" tIns="46567" rIns="93134" bIns="46567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6"/>
            <a:ext cx="3043343" cy="465455"/>
          </a:xfrm>
          <a:prstGeom prst="rect">
            <a:avLst/>
          </a:prstGeom>
        </p:spPr>
        <p:txBody>
          <a:bodyPr vert="horz" lIns="93134" tIns="46567" rIns="93134" bIns="4656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9" y="8842036"/>
            <a:ext cx="3043343" cy="465455"/>
          </a:xfrm>
          <a:prstGeom prst="rect">
            <a:avLst/>
          </a:prstGeom>
        </p:spPr>
        <p:txBody>
          <a:bodyPr vert="horz" lIns="93134" tIns="46567" rIns="93134" bIns="46567" rtlCol="0" anchor="b"/>
          <a:lstStyle>
            <a:lvl1pPr algn="r">
              <a:defRPr sz="1200"/>
            </a:lvl1pPr>
          </a:lstStyle>
          <a:p>
            <a:fld id="{BA49F774-CCF9-492C-9AEB-F2814D4A66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1023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28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85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42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00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57" algn="l" defTabSz="91431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E35A615-44B8-AC4C-BDEB-B9D50F7261D9}"/>
              </a:ext>
            </a:extLst>
          </p:cNvPr>
          <p:cNvSpPr/>
          <p:nvPr userDrawn="1"/>
        </p:nvSpPr>
        <p:spPr>
          <a:xfrm>
            <a:off x="11938958" y="-2"/>
            <a:ext cx="253042" cy="68580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41048" y="1940930"/>
            <a:ext cx="5515284" cy="2239337"/>
          </a:xfrm>
        </p:spPr>
        <p:txBody>
          <a:bodyPr lIns="0" tIns="0" rIns="0" bIns="45720" anchor="b" anchorCtr="0">
            <a:normAutofit/>
          </a:bodyPr>
          <a:lstStyle>
            <a:lvl1pPr algn="l">
              <a:lnSpc>
                <a:spcPct val="95000"/>
              </a:lnSpc>
              <a:defRPr sz="4000" b="0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Presentation Title up to three lines in length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41048" y="4180267"/>
            <a:ext cx="5515284" cy="465240"/>
          </a:xfrm>
        </p:spPr>
        <p:txBody>
          <a:bodyPr lIns="0" tIns="91440" rIns="0" bIns="0"/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  <a:lvl2pPr marL="457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Month </a:t>
            </a:r>
            <a:r>
              <a:rPr lang="en-US" dirty="0" err="1"/>
              <a:t>dd</a:t>
            </a:r>
            <a:r>
              <a:rPr lang="en-US" dirty="0"/>
              <a:t>,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F8FC6B8-AF18-8A44-98A9-C2E79C6853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41048" y="4879731"/>
            <a:ext cx="5515284" cy="1213338"/>
          </a:xfrm>
        </p:spPr>
        <p:txBody>
          <a:bodyPr lIns="0" tIns="0" rIns="0" bIns="0" anchor="b" anchorCtr="0"/>
          <a:lstStyle>
            <a:lvl1pPr marL="0" indent="0">
              <a:spcBef>
                <a:spcPts val="300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300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300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300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300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Division/Title/Affiliation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DD8EAEE-101A-B04C-9480-47C14533CE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891088" cy="6858000"/>
          </a:xfrm>
          <a:solidFill>
            <a:schemeClr val="tx2"/>
          </a:solidFill>
        </p:spPr>
        <p:txBody>
          <a:bodyPr lIns="365760" tIns="365760" rIns="365760" bIns="2971800" anchor="b">
            <a:normAutofit/>
          </a:bodyPr>
          <a:lstStyle>
            <a:lvl1pPr marL="0" indent="0" algn="ctr">
              <a:buNone/>
              <a:defRPr sz="1600" i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EFAF05C-419E-4343-8983-4850A83FB6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597160"/>
            <a:ext cx="4891089" cy="260840"/>
          </a:xfrm>
        </p:spPr>
        <p:txBody>
          <a:bodyPr lIns="91440" tIns="45720" rIns="91440" bIns="45720">
            <a:no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84459F0-C776-6C49-B932-81C19C279AB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5212"/>
          <a:stretch/>
        </p:blipFill>
        <p:spPr>
          <a:xfrm>
            <a:off x="5623560" y="749808"/>
            <a:ext cx="1103811" cy="114399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3799" userDrawn="1">
          <p15:clr>
            <a:srgbClr val="FBAE40"/>
          </p15:clr>
        </p15:guide>
        <p15:guide id="3" pos="3600" userDrawn="1">
          <p15:clr>
            <a:srgbClr val="FBAE40"/>
          </p15:clr>
        </p15:guide>
        <p15:guide id="4" pos="30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pt.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E35A615-44B8-AC4C-BDEB-B9D50F7261D9}"/>
              </a:ext>
            </a:extLst>
          </p:cNvPr>
          <p:cNvSpPr/>
          <p:nvPr userDrawn="1"/>
        </p:nvSpPr>
        <p:spPr>
          <a:xfrm>
            <a:off x="11938958" y="-2"/>
            <a:ext cx="253042" cy="68580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41048" y="1940930"/>
            <a:ext cx="5515284" cy="2239337"/>
          </a:xfrm>
        </p:spPr>
        <p:txBody>
          <a:bodyPr lIns="0" tIns="0" rIns="0" bIns="45720" anchor="b" anchorCtr="0">
            <a:normAutofit/>
          </a:bodyPr>
          <a:lstStyle>
            <a:lvl1pPr algn="l">
              <a:lnSpc>
                <a:spcPct val="95000"/>
              </a:lnSpc>
              <a:defRPr sz="4000" b="0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Presentation Title up to three lines in length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41048" y="4180267"/>
            <a:ext cx="5515284" cy="465240"/>
          </a:xfrm>
        </p:spPr>
        <p:txBody>
          <a:bodyPr lIns="0" tIns="91440" rIns="0" bIns="0"/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  <a:lvl2pPr marL="457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Month </a:t>
            </a:r>
            <a:r>
              <a:rPr lang="en-US" dirty="0" err="1"/>
              <a:t>dd</a:t>
            </a:r>
            <a:r>
              <a:rPr lang="en-US" dirty="0"/>
              <a:t>,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F8FC6B8-AF18-8A44-98A9-C2E79C6853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41048" y="4879731"/>
            <a:ext cx="5515284" cy="1213338"/>
          </a:xfrm>
        </p:spPr>
        <p:txBody>
          <a:bodyPr lIns="0" tIns="0" rIns="0" bIns="0" anchor="b" anchorCtr="0"/>
          <a:lstStyle>
            <a:lvl1pPr marL="0" indent="0">
              <a:spcBef>
                <a:spcPts val="300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300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300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300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300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Division/Title/Affiliation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DD8EAEE-101A-B04C-9480-47C14533CE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891088" cy="6858000"/>
          </a:xfrm>
          <a:solidFill>
            <a:schemeClr val="tx2"/>
          </a:solidFill>
        </p:spPr>
        <p:txBody>
          <a:bodyPr lIns="365760" tIns="365760" rIns="365760" bIns="2971800" anchor="b">
            <a:normAutofit/>
          </a:bodyPr>
          <a:lstStyle>
            <a:lvl1pPr marL="0" indent="0" algn="ctr">
              <a:buNone/>
              <a:defRPr sz="1600" i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EFAF05C-419E-4343-8983-4850A83FB6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597160"/>
            <a:ext cx="4891089" cy="260840"/>
          </a:xfrm>
        </p:spPr>
        <p:txBody>
          <a:bodyPr lIns="91440" tIns="45720" rIns="91440" bIns="45720">
            <a:no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97D2D33-B99A-B046-B49A-16CB982B1B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3560" y="749808"/>
            <a:ext cx="3170207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18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3799">
          <p15:clr>
            <a:srgbClr val="FBAE40"/>
          </p15:clr>
        </p15:guide>
        <p15:guide id="3" pos="3600">
          <p15:clr>
            <a:srgbClr val="FBAE40"/>
          </p15:clr>
        </p15:guide>
        <p15:guide id="4" pos="3081">
          <p15:clr>
            <a:srgbClr val="FBAE40"/>
          </p15:clr>
        </p15:guide>
        <p15:guide id="5" pos="3632" userDrawn="1">
          <p15:clr>
            <a:srgbClr val="FBAE40"/>
          </p15:clr>
        </p15:guide>
        <p15:guide id="6" orient="horz" pos="83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Cyan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CCFC-0C7C-7E42-AAEE-3FB70C592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1371600"/>
            <a:ext cx="9601200" cy="41148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for Divider (Cyan)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B958B-EF8E-214B-9B02-2EE3EF507FDD}"/>
              </a:ext>
            </a:extLst>
          </p:cNvPr>
          <p:cNvSpPr txBox="1"/>
          <p:nvPr userDrawn="1"/>
        </p:nvSpPr>
        <p:spPr>
          <a:xfrm>
            <a:off x="-1" y="663877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900" b="0" dirty="0">
                <a:solidFill>
                  <a:schemeClr val="bg1"/>
                </a:solidFill>
                <a:latin typeface="+mn-lt"/>
                <a:cs typeface="Arial Black" charset="0"/>
              </a:rPr>
              <a:t>| Statistics</a:t>
            </a:r>
            <a:endParaRPr lang="en-US" sz="9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8BA64-B15C-8146-85CE-EE4EA1ADA406}"/>
              </a:ext>
            </a:extLst>
          </p:cNvPr>
          <p:cNvSpPr txBox="1"/>
          <p:nvPr userDrawn="1"/>
        </p:nvSpPr>
        <p:spPr>
          <a:xfrm>
            <a:off x="10981592" y="6623390"/>
            <a:ext cx="1210408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1000" smtClean="0">
                <a:solidFill>
                  <a:schemeClr val="bg1"/>
                </a:solidFill>
              </a:rPr>
              <a:pPr algn="r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8733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een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CCFC-0C7C-7E42-AAEE-3FB70C592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1371600"/>
            <a:ext cx="9601200" cy="41148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for Divider (Green)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B958B-EF8E-214B-9B02-2EE3EF507FDD}"/>
              </a:ext>
            </a:extLst>
          </p:cNvPr>
          <p:cNvSpPr txBox="1"/>
          <p:nvPr userDrawn="1"/>
        </p:nvSpPr>
        <p:spPr>
          <a:xfrm>
            <a:off x="-1" y="663877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900" b="0" dirty="0">
                <a:solidFill>
                  <a:schemeClr val="bg1"/>
                </a:solidFill>
                <a:latin typeface="+mn-lt"/>
                <a:cs typeface="Arial Black" charset="0"/>
              </a:rPr>
              <a:t>| Statistics</a:t>
            </a:r>
            <a:endParaRPr lang="en-US" sz="9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8BA64-B15C-8146-85CE-EE4EA1ADA406}"/>
              </a:ext>
            </a:extLst>
          </p:cNvPr>
          <p:cNvSpPr txBox="1"/>
          <p:nvPr userDrawn="1"/>
        </p:nvSpPr>
        <p:spPr>
          <a:xfrm>
            <a:off x="10981592" y="6623390"/>
            <a:ext cx="1210408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1000" smtClean="0">
                <a:solidFill>
                  <a:schemeClr val="bg1"/>
                </a:solidFill>
              </a:rPr>
              <a:pPr algn="r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5910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Yellow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CCFC-0C7C-7E42-AAEE-3FB70C592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1371600"/>
            <a:ext cx="9601200" cy="41148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for Divider (Yellow)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B958B-EF8E-214B-9B02-2EE3EF507FDD}"/>
              </a:ext>
            </a:extLst>
          </p:cNvPr>
          <p:cNvSpPr txBox="1"/>
          <p:nvPr userDrawn="1"/>
        </p:nvSpPr>
        <p:spPr>
          <a:xfrm>
            <a:off x="-1" y="663877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900" b="0" dirty="0">
                <a:solidFill>
                  <a:schemeClr val="bg1"/>
                </a:solidFill>
                <a:latin typeface="+mn-lt"/>
                <a:cs typeface="Arial Black" charset="0"/>
              </a:rPr>
              <a:t>| Statistics</a:t>
            </a:r>
            <a:endParaRPr lang="en-US" sz="9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8BA64-B15C-8146-85CE-EE4EA1ADA406}"/>
              </a:ext>
            </a:extLst>
          </p:cNvPr>
          <p:cNvSpPr txBox="1"/>
          <p:nvPr userDrawn="1"/>
        </p:nvSpPr>
        <p:spPr>
          <a:xfrm>
            <a:off x="10981592" y="6623390"/>
            <a:ext cx="1210408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1000" smtClean="0">
                <a:solidFill>
                  <a:schemeClr val="bg1"/>
                </a:solidFill>
              </a:rPr>
              <a:pPr algn="r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991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6DC936A-9C43-D84B-9C24-0185515D689C}"/>
              </a:ext>
            </a:extLst>
          </p:cNvPr>
          <p:cNvSpPr/>
          <p:nvPr userDrawn="1"/>
        </p:nvSpPr>
        <p:spPr>
          <a:xfrm>
            <a:off x="-1" y="6638778"/>
            <a:ext cx="12192001" cy="219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B958B-EF8E-214B-9B02-2EE3EF507FDD}"/>
              </a:ext>
            </a:extLst>
          </p:cNvPr>
          <p:cNvSpPr txBox="1"/>
          <p:nvPr userDrawn="1"/>
        </p:nvSpPr>
        <p:spPr>
          <a:xfrm>
            <a:off x="-1" y="663877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900" b="0" dirty="0">
                <a:solidFill>
                  <a:schemeClr val="bg1"/>
                </a:solidFill>
                <a:latin typeface="+mn-lt"/>
                <a:cs typeface="Arial Black" charset="0"/>
              </a:rPr>
              <a:t>| Statistics</a:t>
            </a:r>
            <a:endParaRPr lang="en-US" sz="9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8BA64-B15C-8146-85CE-EE4EA1ADA406}"/>
              </a:ext>
            </a:extLst>
          </p:cNvPr>
          <p:cNvSpPr txBox="1"/>
          <p:nvPr userDrawn="1"/>
        </p:nvSpPr>
        <p:spPr>
          <a:xfrm>
            <a:off x="10981592" y="6623390"/>
            <a:ext cx="1210408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1000" smtClean="0">
                <a:solidFill>
                  <a:schemeClr val="bg1"/>
                </a:solidFill>
              </a:rPr>
              <a:pPr algn="r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7CE3741-921D-834E-8354-54991BEB2BD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35964" y="683639"/>
            <a:ext cx="9372600" cy="5486400"/>
          </a:xfrm>
        </p:spPr>
        <p:txBody>
          <a:bodyPr tIns="0" bIns="365760" anchor="ctr" anchorCtr="0"/>
          <a:lstStyle>
            <a:lvl1pPr>
              <a:spcBef>
                <a:spcPts val="0"/>
              </a:spcBef>
              <a:spcAft>
                <a:spcPts val="2400"/>
              </a:spcAft>
              <a:buClrTx/>
              <a:defRPr sz="3400" b="0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342900" indent="-342900">
              <a:spcBef>
                <a:spcPts val="900"/>
              </a:spcBef>
              <a:spcAft>
                <a:spcPts val="0"/>
              </a:spcAft>
              <a:buClrTx/>
              <a:tabLst/>
              <a:defRPr sz="3200" b="0">
                <a:solidFill>
                  <a:schemeClr val="bg1"/>
                </a:solidFill>
              </a:defRPr>
            </a:lvl2pPr>
            <a:lvl3pPr marL="342900" indent="-342900">
              <a:spcBef>
                <a:spcPts val="900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3pPr>
            <a:lvl4pPr marL="514350" indent="-171450"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  <a:tabLst/>
              <a:defRPr sz="2100" b="0">
                <a:solidFill>
                  <a:schemeClr val="bg1"/>
                </a:solidFill>
              </a:defRPr>
            </a:lvl4pPr>
            <a:lvl5pPr marL="514350" indent="-171450"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  <a:tabLst/>
              <a:defRPr sz="21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 for Divider–Agenda</a:t>
            </a:r>
          </a:p>
          <a:p>
            <a:pPr lvl="1"/>
            <a:r>
              <a:rPr lang="en-US" dirty="0"/>
              <a:t>Agenda Item—Inactive</a:t>
            </a:r>
          </a:p>
          <a:p>
            <a:pPr lvl="2"/>
            <a:r>
              <a:rPr lang="en-US" dirty="0"/>
              <a:t>Agenda Item—Active</a:t>
            </a:r>
          </a:p>
          <a:p>
            <a:pPr lvl="3"/>
            <a:r>
              <a:rPr lang="en-US" dirty="0"/>
              <a:t>Second level</a:t>
            </a:r>
          </a:p>
          <a:p>
            <a:pPr lvl="4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833904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399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799140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-Column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5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8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Slide Title for Single-Column (W) Layout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590E5-B0BC-F540-8942-A0FB291DE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1469871"/>
            <a:ext cx="9715500" cy="4860591"/>
          </a:xfrm>
        </p:spPr>
        <p:txBody>
          <a:bodyPr/>
          <a:lstStyle>
            <a:lvl1pPr>
              <a:spcBef>
                <a:spcPts val="2400"/>
              </a:spcBef>
              <a:defRPr>
                <a:solidFill>
                  <a:schemeClr val="tx1"/>
                </a:solidFill>
              </a:defRPr>
            </a:lvl1pPr>
            <a:lvl2pPr>
              <a:defRPr/>
            </a:lvl2pPr>
            <a:lvl3pPr marL="458788" marR="0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Paragraph/</a:t>
            </a:r>
            <a:r>
              <a:rPr lang="en-US" dirty="0" err="1"/>
              <a:t>unbulleted</a:t>
            </a:r>
            <a:r>
              <a:rPr lang="en-US" dirty="0"/>
              <a:t> text formatting</a:t>
            </a:r>
          </a:p>
          <a:p>
            <a:pPr lvl="1"/>
            <a:r>
              <a:rPr lang="en-US" dirty="0"/>
              <a:t>Click the “Indent More” button (in the Home ribbon, above) for first-level bullets</a:t>
            </a:r>
          </a:p>
          <a:p>
            <a:pPr marL="458788" marR="0" lvl="2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pPr>
            <a:r>
              <a:rPr lang="en-US" dirty="0"/>
              <a:t>Double-click the “Indent More” button (above) for second-level bullets</a:t>
            </a:r>
          </a:p>
          <a:p>
            <a:pPr lvl="3"/>
            <a:r>
              <a:rPr lang="en-US" dirty="0"/>
              <a:t>Triple-click the “Indent More” button (above) for third-level bullets</a:t>
            </a:r>
          </a:p>
          <a:p>
            <a:pPr lvl="4"/>
            <a:r>
              <a:rPr lang="en-US" dirty="0"/>
              <a:t>Quadruple-click the “Indent More” button (above) for fourth-level bullets</a:t>
            </a:r>
          </a:p>
        </p:txBody>
      </p:sp>
    </p:spTree>
    <p:extLst>
      <p:ext uri="{BB962C8B-B14F-4D97-AF65-F5344CB8AC3E}">
        <p14:creationId xmlns:p14="http://schemas.microsoft.com/office/powerpoint/2010/main" val="8080275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81" userDrawn="1">
          <p15:clr>
            <a:srgbClr val="FBAE40"/>
          </p15:clr>
        </p15:guide>
        <p15:guide id="4" pos="690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5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8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Slide Title for Two-Column (W) Layout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590E5-B0BC-F540-8942-A0FB291DE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1469871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2400"/>
              </a:spcBef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 marL="458788" marR="0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Paragraph/</a:t>
            </a:r>
            <a:r>
              <a:rPr lang="en-US" dirty="0" err="1"/>
              <a:t>unbulleted</a:t>
            </a:r>
            <a:r>
              <a:rPr lang="en-US" dirty="0"/>
              <a:t> text formatting</a:t>
            </a:r>
          </a:p>
          <a:p>
            <a:pPr lvl="1"/>
            <a:r>
              <a:rPr lang="en-US" dirty="0"/>
              <a:t>Click the “Indent More” button (in the Home ribbon, above) for first-level bullets</a:t>
            </a:r>
          </a:p>
          <a:p>
            <a:pPr marL="458788" marR="0" lvl="2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pPr>
            <a:r>
              <a:rPr lang="en-US" dirty="0"/>
              <a:t>Double-click the “Indent More” button (above) for second-level bullets</a:t>
            </a:r>
          </a:p>
          <a:p>
            <a:pPr lvl="3"/>
            <a:r>
              <a:rPr lang="en-US" dirty="0"/>
              <a:t>Triple-click the “Indent More” button (above) for third-level bullets</a:t>
            </a:r>
          </a:p>
          <a:p>
            <a:pPr lvl="4"/>
            <a:r>
              <a:rPr lang="en-US" dirty="0"/>
              <a:t>Quadruple-click the “Indent More” button (above) for fourth-level bullets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BF7038D-D496-7248-87EC-9540380F1D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1469871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2400"/>
              </a:spcBef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 marL="458788" marR="0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Paragraph/</a:t>
            </a:r>
            <a:r>
              <a:rPr lang="en-US" dirty="0" err="1"/>
              <a:t>unbulleted</a:t>
            </a:r>
            <a:r>
              <a:rPr lang="en-US" dirty="0"/>
              <a:t> text formatting</a:t>
            </a:r>
          </a:p>
          <a:p>
            <a:pPr lvl="1"/>
            <a:r>
              <a:rPr lang="en-US" dirty="0"/>
              <a:t>Click the “Indent More” button (in the Home ribbon, above) for first-level bullets</a:t>
            </a:r>
          </a:p>
          <a:p>
            <a:pPr marL="458788" marR="0" lvl="2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pPr>
            <a:r>
              <a:rPr lang="en-US" dirty="0"/>
              <a:t>Double-click the “Indent More” button (above) for second-level bullets</a:t>
            </a:r>
          </a:p>
          <a:p>
            <a:pPr lvl="3"/>
            <a:r>
              <a:rPr lang="en-US" dirty="0"/>
              <a:t>Triple-click the “Indent More” button (above) for third-level bullets</a:t>
            </a:r>
          </a:p>
          <a:p>
            <a:pPr lvl="4"/>
            <a:r>
              <a:rPr lang="en-US" dirty="0"/>
              <a:t>Quadruple-click the “Indent More” button (above) for fourth-level bullets</a:t>
            </a:r>
          </a:p>
        </p:txBody>
      </p:sp>
    </p:spTree>
    <p:extLst>
      <p:ext uri="{BB962C8B-B14F-4D97-AF65-F5344CB8AC3E}">
        <p14:creationId xmlns:p14="http://schemas.microsoft.com/office/powerpoint/2010/main" val="21982088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+Text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5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8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Title for </a:t>
            </a:r>
            <a:r>
              <a:rPr lang="en-US" dirty="0" err="1"/>
              <a:t>Photo+Text</a:t>
            </a:r>
            <a:r>
              <a:rPr lang="en-US" dirty="0"/>
              <a:t> (W) Layout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673A610-5F4D-8049-8881-F136A3242F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3338" y="1469871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 marL="458788" marR="0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 sz="1800"/>
            </a:lvl3pPr>
            <a:lvl4pPr>
              <a:defRPr sz="1800"/>
            </a:lvl4pPr>
            <a:lvl5pPr marL="917575" marR="0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.HelveticaNeueDeskInterface-Regular"/>
              <a:buChar char="●"/>
              <a:tabLst/>
              <a:defRPr sz="1800"/>
            </a:lvl5pPr>
          </a:lstStyle>
          <a:p>
            <a:pPr lvl="0"/>
            <a:r>
              <a:rPr lang="en-US" dirty="0"/>
              <a:t>Paragraph/</a:t>
            </a:r>
            <a:r>
              <a:rPr lang="en-US" dirty="0" err="1"/>
              <a:t>unbulleted</a:t>
            </a:r>
            <a:r>
              <a:rPr lang="en-US" dirty="0"/>
              <a:t> text formatting</a:t>
            </a:r>
          </a:p>
          <a:p>
            <a:pPr lvl="1"/>
            <a:r>
              <a:rPr lang="en-US" dirty="0"/>
              <a:t>Click the “Indent More” button (in the Home ribbon, above) for first-level bullets</a:t>
            </a:r>
          </a:p>
          <a:p>
            <a:pPr marL="458788" marR="0" lvl="2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pPr>
            <a:r>
              <a:rPr lang="en-US" dirty="0"/>
              <a:t>Double-click the “Indent More” button (above) for second-level bullets</a:t>
            </a:r>
          </a:p>
          <a:p>
            <a:pPr lvl="3"/>
            <a:r>
              <a:rPr lang="en-US" dirty="0"/>
              <a:t>Triple-click the “Indent More” button (above) for third-level bullets</a:t>
            </a:r>
          </a:p>
          <a:p>
            <a:pPr marL="917575" marR="0" lvl="4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.HelveticaNeueDeskInterface-Regular"/>
              <a:buChar char="●"/>
              <a:tabLst/>
              <a:defRPr/>
            </a:pPr>
            <a:r>
              <a:rPr lang="en-US" dirty="0"/>
              <a:t>Quadruple-click the “Indent More” button (above) for fourth-level bullets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68106178-1013-D249-8751-3EA29B2109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39838" y="1669499"/>
            <a:ext cx="4856162" cy="4480560"/>
          </a:xfrm>
          <a:solidFill>
            <a:schemeClr val="bg1">
              <a:lumMod val="9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6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DAF09BB-AD0B-2041-83F2-50D0A4E860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9839" y="5889219"/>
            <a:ext cx="4856162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900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353670137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+Photo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40806" y="491385"/>
            <a:ext cx="3670259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4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Title for </a:t>
            </a:r>
            <a:r>
              <a:rPr lang="en-US" dirty="0" err="1"/>
              <a:t>Text+Photo</a:t>
            </a:r>
            <a:r>
              <a:rPr lang="en-US" dirty="0"/>
              <a:t> (W) Layout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590E5-B0BC-F540-8942-A0FB291DE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0806" y="1469871"/>
            <a:ext cx="3670259" cy="4860591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1800">
                <a:solidFill>
                  <a:schemeClr val="tx1"/>
                </a:solidFill>
              </a:defRPr>
            </a:lvl1pPr>
            <a:lvl2pPr>
              <a:defRPr sz="1800"/>
            </a:lvl2pPr>
            <a:lvl3pPr marL="458788" marR="0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Paragraph/</a:t>
            </a:r>
            <a:r>
              <a:rPr lang="en-US" dirty="0" err="1"/>
              <a:t>unbulleted</a:t>
            </a:r>
            <a:r>
              <a:rPr lang="en-US" dirty="0"/>
              <a:t> text formatting</a:t>
            </a:r>
          </a:p>
          <a:p>
            <a:pPr lvl="1"/>
            <a:r>
              <a:rPr lang="en-US" dirty="0"/>
              <a:t>Click the “Indent More” button (in the Home ribbon, above) for first-level bullets</a:t>
            </a:r>
          </a:p>
          <a:p>
            <a:pPr marL="458788" marR="0" lvl="2" indent="-225425" algn="l" defTabSz="91431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pPr>
            <a:r>
              <a:rPr lang="en-US" dirty="0"/>
              <a:t>Double-click the “Indent More” button (above) for second-level bullets</a:t>
            </a:r>
          </a:p>
          <a:p>
            <a:pPr lvl="3"/>
            <a:r>
              <a:rPr lang="en-US" dirty="0"/>
              <a:t>Triple-click the “Indent More” button (above) for third-level bullets</a:t>
            </a:r>
          </a:p>
          <a:p>
            <a:pPr lvl="4"/>
            <a:r>
              <a:rPr lang="en-US" dirty="0"/>
              <a:t>Quadruple-click the “Indent More” button (above) for fourth-level bullets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47569D7D-6010-454B-A86B-B6C69D7E2E6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91000" y="-1"/>
            <a:ext cx="8001000" cy="6629400"/>
          </a:xfrm>
          <a:solidFill>
            <a:schemeClr val="bg1">
              <a:lumMod val="90000"/>
            </a:schemeClr>
          </a:solidFill>
        </p:spPr>
        <p:txBody>
          <a:bodyPr tIns="0" bIns="2743200" anchor="b"/>
          <a:lstStyle>
            <a:lvl1pPr algn="ctr">
              <a:defRPr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D26CCD3-E500-1F49-8DD8-1545E2CBF0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5400000">
            <a:off x="8746884" y="3184281"/>
            <a:ext cx="6629396" cy="260840"/>
          </a:xfrm>
        </p:spPr>
        <p:txBody>
          <a:bodyPr lIns="91440" tIns="45720" rIns="91440" bIns="45720">
            <a:noAutofit/>
          </a:bodyPr>
          <a:lstStyle>
            <a:lvl1pPr>
              <a:defRPr sz="900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40165849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+Photo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5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8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Title for </a:t>
            </a:r>
            <a:r>
              <a:rPr lang="en-US" dirty="0" err="1"/>
              <a:t>Photo+Photo</a:t>
            </a:r>
            <a:r>
              <a:rPr lang="en-US" dirty="0"/>
              <a:t> (W) Layout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68106178-1013-D249-8751-3EA29B2109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69871"/>
            <a:ext cx="6096000" cy="4251960"/>
          </a:xfrm>
          <a:solidFill>
            <a:schemeClr val="bg1">
              <a:lumMod val="9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6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DAF09BB-AD0B-2041-83F2-50D0A4E860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" y="5460991"/>
            <a:ext cx="6096000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900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57E259A3-746A-2044-822B-3F7D859E7F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3439" y="1469871"/>
            <a:ext cx="6096000" cy="4251960"/>
          </a:xfrm>
          <a:solidFill>
            <a:schemeClr val="bg1">
              <a:lumMod val="9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6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3F54B41-918E-644B-B610-DDE8277FB2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3440" y="5460991"/>
            <a:ext cx="6096000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900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360850190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+Title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4F27426-24A7-3845-8E05-8360D202A2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5349453"/>
            <a:ext cx="12192000" cy="1508547"/>
          </a:xfrm>
          <a:prstGeom prst="rect">
            <a:avLst/>
          </a:prstGeom>
        </p:spPr>
        <p:txBody>
          <a:bodyPr vert="horz" lIns="457200" tIns="182880" rIns="457200" bIns="182880" rtlCol="0" anchor="t" anchorCtr="0">
            <a:noAutofit/>
          </a:bodyPr>
          <a:lstStyle>
            <a:lvl1pPr algn="ctr">
              <a:defRPr lang="en-US" sz="24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Title for Large Photo (W) Layout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8B1EB05-4C3D-C643-8F71-7489EF7CE3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5349875"/>
          </a:xfrm>
          <a:solidFill>
            <a:schemeClr val="bg1">
              <a:lumMod val="90000"/>
            </a:schemeClr>
          </a:solidFill>
        </p:spPr>
        <p:txBody>
          <a:bodyPr tIns="0" bIns="2057400" anchor="b"/>
          <a:lstStyle>
            <a:lvl1pPr algn="ctr">
              <a:defRPr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C91875E-B0A9-0447-9F79-6199D72612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5400000">
            <a:off x="9386856" y="2544308"/>
            <a:ext cx="5349451" cy="260840"/>
          </a:xfrm>
        </p:spPr>
        <p:txBody>
          <a:bodyPr lIns="91440" tIns="45720" rIns="91440" bIns="45720">
            <a:noAutofit/>
          </a:bodyPr>
          <a:lstStyle>
            <a:lvl1pPr>
              <a:defRPr sz="900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16879988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-Large Photo+Title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8B1EB05-4C3D-C643-8F71-7489EF7CE3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6172200"/>
          </a:xfrm>
          <a:solidFill>
            <a:schemeClr val="bg1">
              <a:lumMod val="90000"/>
            </a:schemeClr>
          </a:solidFill>
        </p:spPr>
        <p:txBody>
          <a:bodyPr tIns="0" bIns="2560320" anchor="b"/>
          <a:lstStyle>
            <a:lvl1pPr algn="ctr">
              <a:defRPr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C91875E-B0A9-0447-9F79-6199D72612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5400000">
            <a:off x="8975483" y="2955682"/>
            <a:ext cx="6172198" cy="260840"/>
          </a:xfrm>
        </p:spPr>
        <p:txBody>
          <a:bodyPr lIns="91440" tIns="45720" rIns="91440" bIns="45720">
            <a:noAutofit/>
          </a:bodyPr>
          <a:lstStyle>
            <a:lvl1pPr>
              <a:defRPr sz="900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4F27426-24A7-3845-8E05-8360D202A2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172200"/>
            <a:ext cx="12202245" cy="685800"/>
          </a:xfrm>
          <a:prstGeom prst="rect">
            <a:avLst/>
          </a:prstGeom>
        </p:spPr>
        <p:txBody>
          <a:bodyPr vert="horz" lIns="457200" tIns="91440" rIns="457200" bIns="182880" rtlCol="0" anchor="t" anchorCtr="0">
            <a:normAutofit/>
          </a:bodyPr>
          <a:lstStyle>
            <a:lvl1pPr algn="ctr">
              <a:defRPr lang="en-US" sz="22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Title for Extra-Large </a:t>
            </a:r>
            <a:r>
              <a:rPr lang="en-US" dirty="0" err="1"/>
              <a:t>Photo+Title</a:t>
            </a:r>
            <a:r>
              <a:rPr lang="en-US" dirty="0"/>
              <a:t> (W) Layout</a:t>
            </a:r>
          </a:p>
        </p:txBody>
      </p:sp>
    </p:spTree>
    <p:extLst>
      <p:ext uri="{BB962C8B-B14F-4D97-AF65-F5344CB8AC3E}">
        <p14:creationId xmlns:p14="http://schemas.microsoft.com/office/powerpoint/2010/main" val="115190021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-Large Photo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8B1EB05-4C3D-C643-8F71-7489EF7CE3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6583680"/>
          </a:xfrm>
          <a:solidFill>
            <a:schemeClr val="bg1">
              <a:lumMod val="90000"/>
            </a:schemeClr>
          </a:solidFill>
        </p:spPr>
        <p:txBody>
          <a:bodyPr tIns="0" bIns="2743200" anchor="b"/>
          <a:lstStyle>
            <a:lvl1pPr algn="ctr">
              <a:defRPr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C91875E-B0A9-0447-9F79-6199D72612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5400000">
            <a:off x="8769743" y="3161422"/>
            <a:ext cx="6583678" cy="260840"/>
          </a:xfrm>
        </p:spPr>
        <p:txBody>
          <a:bodyPr lIns="91440" tIns="45720" rIns="91440" bIns="45720">
            <a:noAutofit/>
          </a:bodyPr>
          <a:lstStyle>
            <a:lvl1pPr>
              <a:defRPr sz="900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340168843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-Column (B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5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800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Title for Single-Column (B) Layout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590E5-B0BC-F540-8942-A0FB291DE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1469871"/>
            <a:ext cx="9715500" cy="4860591"/>
          </a:xfrm>
        </p:spPr>
        <p:txBody>
          <a:bodyPr/>
          <a:lstStyle>
            <a:lvl1pPr marL="0" marR="0" indent="0" algn="l" defTabSz="914314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Wingdings" charset="2"/>
              <a:buNone/>
              <a:tabLst/>
              <a:defRPr>
                <a:solidFill>
                  <a:schemeClr val="bg1"/>
                </a:solidFill>
              </a:defRPr>
            </a:lvl1pPr>
            <a:lvl2pPr>
              <a:buClr>
                <a:schemeClr val="tx2">
                  <a:lumMod val="40000"/>
                  <a:lumOff val="60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Wingdings" charset="2"/>
              <a:buNone/>
              <a:tabLst/>
              <a:defRPr/>
            </a:pPr>
            <a:r>
              <a:rPr lang="en-US" dirty="0"/>
              <a:t>Paragraph/</a:t>
            </a:r>
            <a:r>
              <a:rPr lang="en-US" dirty="0" err="1"/>
              <a:t>unbulleted</a:t>
            </a:r>
            <a:r>
              <a:rPr lang="en-US" dirty="0"/>
              <a:t> text formatting</a:t>
            </a:r>
          </a:p>
          <a:p>
            <a:pPr lvl="1"/>
            <a:r>
              <a:rPr lang="en-US" dirty="0"/>
              <a:t>Click the “Indent More” button (in the Home ribbon, above) for first-level bullets</a:t>
            </a:r>
          </a:p>
          <a:p>
            <a:pPr lvl="2"/>
            <a:r>
              <a:rPr lang="en-US" dirty="0"/>
              <a:t>Double-click the “Indent More” button (above) for second-level bullets</a:t>
            </a:r>
          </a:p>
          <a:p>
            <a:pPr lvl="3"/>
            <a:r>
              <a:rPr lang="en-US" dirty="0"/>
              <a:t>Triple-click the “Indent More” button (above) for third-level bullets</a:t>
            </a:r>
          </a:p>
          <a:p>
            <a:pPr lvl="4"/>
            <a:r>
              <a:rPr lang="en-US" dirty="0"/>
              <a:t>Quadruple-click the “Indent More” button (above) for fourth-level bullets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31EA4B-58AD-3842-9BEC-4B9FF60E019D}"/>
              </a:ext>
            </a:extLst>
          </p:cNvPr>
          <p:cNvSpPr txBox="1"/>
          <p:nvPr userDrawn="1"/>
        </p:nvSpPr>
        <p:spPr>
          <a:xfrm>
            <a:off x="-1" y="663877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9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 Black" charset="0"/>
              </a:rPr>
              <a:t>| Statistics</a:t>
            </a:r>
            <a:endParaRPr lang="en-US" sz="900" b="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6FD9C8-9F14-B64C-88D7-AFEADAB39B39}"/>
              </a:ext>
            </a:extLst>
          </p:cNvPr>
          <p:cNvSpPr txBox="1"/>
          <p:nvPr userDrawn="1"/>
        </p:nvSpPr>
        <p:spPr>
          <a:xfrm>
            <a:off x="10981592" y="6623390"/>
            <a:ext cx="1210408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1000" smtClean="0">
                <a:solidFill>
                  <a:schemeClr val="bg1"/>
                </a:solidFill>
              </a:rPr>
              <a:pPr algn="r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268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Column (B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5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800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Title for Two-Column (B) Layout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590E5-B0BC-F540-8942-A0FB291DE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1469871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1800">
                <a:solidFill>
                  <a:schemeClr val="bg1"/>
                </a:solidFill>
              </a:defRPr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>
                  <a:lumMod val="75000"/>
                </a:schemeClr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bg1"/>
                </a:solidFill>
              </a:defRPr>
            </a:lvl4pPr>
            <a:lvl5pPr>
              <a:buClr>
                <a:schemeClr val="bg1">
                  <a:lumMod val="75000"/>
                </a:schemeClr>
              </a:buCl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Paragraph/</a:t>
            </a:r>
            <a:r>
              <a:rPr lang="en-US" dirty="0" err="1"/>
              <a:t>unbulleted</a:t>
            </a:r>
            <a:r>
              <a:rPr lang="en-US" dirty="0"/>
              <a:t> text formatting</a:t>
            </a:r>
          </a:p>
          <a:p>
            <a:pPr lvl="1"/>
            <a:r>
              <a:rPr lang="en-US" dirty="0"/>
              <a:t>Click the “Indent More” button (in the Home ribbon, above) for first-level bullets</a:t>
            </a:r>
          </a:p>
          <a:p>
            <a:pPr lvl="2"/>
            <a:r>
              <a:rPr lang="en-US" dirty="0"/>
              <a:t>Double-click the “Indent More” button (above) for second-level bullets</a:t>
            </a:r>
          </a:p>
          <a:p>
            <a:pPr lvl="3"/>
            <a:r>
              <a:rPr lang="en-US" dirty="0"/>
              <a:t>Triple-click the “Indent More” button (above) for third-level bullets</a:t>
            </a:r>
          </a:p>
          <a:p>
            <a:pPr lvl="4"/>
            <a:r>
              <a:rPr lang="en-US" dirty="0"/>
              <a:t>Quadruple-click the “Indent More” button (above) for fourth-level bullets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673A610-5F4D-8049-8881-F136A3242F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3338" y="1469871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1800">
                <a:solidFill>
                  <a:schemeClr val="bg1"/>
                </a:solidFill>
              </a:defRPr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>
                  <a:lumMod val="75000"/>
                </a:schemeClr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bg1"/>
                </a:solidFill>
              </a:defRPr>
            </a:lvl4pPr>
            <a:lvl5pPr>
              <a:buClr>
                <a:schemeClr val="bg1">
                  <a:lumMod val="75000"/>
                </a:schemeClr>
              </a:buCl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Paragraph/</a:t>
            </a:r>
            <a:r>
              <a:rPr lang="en-US" dirty="0" err="1"/>
              <a:t>unbulleted</a:t>
            </a:r>
            <a:r>
              <a:rPr lang="en-US" dirty="0"/>
              <a:t> text formatting</a:t>
            </a:r>
          </a:p>
          <a:p>
            <a:pPr lvl="1"/>
            <a:r>
              <a:rPr lang="en-US" dirty="0"/>
              <a:t>Click the “Indent More” button (in the Home ribbon, above) for first-level bullets</a:t>
            </a:r>
          </a:p>
          <a:p>
            <a:pPr lvl="2"/>
            <a:r>
              <a:rPr lang="en-US" dirty="0"/>
              <a:t>Double-click the “Indent More” button (above) for second-level bullets</a:t>
            </a:r>
          </a:p>
          <a:p>
            <a:pPr lvl="3"/>
            <a:r>
              <a:rPr lang="en-US" dirty="0"/>
              <a:t>Triple-click the “Indent More” button (above) for third-level bullets</a:t>
            </a:r>
          </a:p>
          <a:p>
            <a:pPr lvl="4"/>
            <a:r>
              <a:rPr lang="en-US" dirty="0"/>
              <a:t>Quadruple-click the “Indent More” button (above) for fourth-level bullets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0B0CE-B013-7641-9551-DA60CF80B4AC}"/>
              </a:ext>
            </a:extLst>
          </p:cNvPr>
          <p:cNvSpPr txBox="1"/>
          <p:nvPr userDrawn="1"/>
        </p:nvSpPr>
        <p:spPr>
          <a:xfrm>
            <a:off x="-1" y="663877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9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 Black" charset="0"/>
              </a:rPr>
              <a:t>| Statistics</a:t>
            </a:r>
            <a:endParaRPr lang="en-US" sz="900" b="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362889-E692-BF4A-B8C8-D6FF23EE4CF0}"/>
              </a:ext>
            </a:extLst>
          </p:cNvPr>
          <p:cNvSpPr txBox="1"/>
          <p:nvPr userDrawn="1"/>
        </p:nvSpPr>
        <p:spPr>
          <a:xfrm>
            <a:off x="10981592" y="6623390"/>
            <a:ext cx="1210408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1000" smtClean="0">
                <a:solidFill>
                  <a:schemeClr val="bg1"/>
                </a:solidFill>
              </a:rPr>
              <a:pPr algn="r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CB5B26B-2A1F-084E-BAF6-BEA91A8E38A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70538"/>
            <a:ext cx="0" cy="4425462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1589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+Text (B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5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800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Title for </a:t>
            </a:r>
            <a:r>
              <a:rPr lang="en-US" dirty="0" err="1"/>
              <a:t>Photo+Text</a:t>
            </a:r>
            <a:r>
              <a:rPr lang="en-US" dirty="0"/>
              <a:t> (B) Layout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673A610-5F4D-8049-8881-F136A3242F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3338" y="1469871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1800">
                <a:solidFill>
                  <a:schemeClr val="bg1"/>
                </a:solidFill>
              </a:defRPr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>
                  <a:lumMod val="75000"/>
                </a:schemeClr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1800">
                <a:solidFill>
                  <a:schemeClr val="bg1"/>
                </a:solidFill>
              </a:defRPr>
            </a:lvl4pPr>
            <a:lvl5pPr>
              <a:buClr>
                <a:schemeClr val="bg1">
                  <a:lumMod val="75000"/>
                </a:schemeClr>
              </a:buCl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Paragraph/</a:t>
            </a:r>
            <a:r>
              <a:rPr lang="en-US" dirty="0" err="1"/>
              <a:t>unbulleted</a:t>
            </a:r>
            <a:r>
              <a:rPr lang="en-US" dirty="0"/>
              <a:t> text formatting</a:t>
            </a:r>
          </a:p>
          <a:p>
            <a:pPr lvl="1"/>
            <a:r>
              <a:rPr lang="en-US" dirty="0"/>
              <a:t>Click the “Indent More” button (in the Home ribbon, above) for first-level bullets</a:t>
            </a:r>
          </a:p>
          <a:p>
            <a:pPr lvl="2"/>
            <a:r>
              <a:rPr lang="en-US" dirty="0"/>
              <a:t>Double-click the “Indent More” button (above) for second-level bullets</a:t>
            </a:r>
          </a:p>
          <a:p>
            <a:pPr lvl="3"/>
            <a:r>
              <a:rPr lang="en-US" dirty="0"/>
              <a:t>Triple-click the “Indent More” button (above) for third-level bullets</a:t>
            </a:r>
          </a:p>
          <a:p>
            <a:pPr lvl="4"/>
            <a:r>
              <a:rPr lang="en-US" dirty="0"/>
              <a:t>Quadruple-click the “Indent More” button (above) for fourth-level bullets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0B0CE-B013-7641-9551-DA60CF80B4AC}"/>
              </a:ext>
            </a:extLst>
          </p:cNvPr>
          <p:cNvSpPr txBox="1"/>
          <p:nvPr userDrawn="1"/>
        </p:nvSpPr>
        <p:spPr>
          <a:xfrm>
            <a:off x="-1" y="663877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9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 Black" charset="0"/>
              </a:rPr>
              <a:t>| Statistics</a:t>
            </a:r>
            <a:endParaRPr lang="en-US" sz="900" b="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362889-E692-BF4A-B8C8-D6FF23EE4CF0}"/>
              </a:ext>
            </a:extLst>
          </p:cNvPr>
          <p:cNvSpPr txBox="1"/>
          <p:nvPr userDrawn="1"/>
        </p:nvSpPr>
        <p:spPr>
          <a:xfrm>
            <a:off x="10981592" y="6623390"/>
            <a:ext cx="1210408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1000" smtClean="0">
                <a:solidFill>
                  <a:schemeClr val="bg1"/>
                </a:solidFill>
              </a:rPr>
              <a:pPr algn="r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ADC7D600-7783-1F4F-AD62-06B784E129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39838" y="1672046"/>
            <a:ext cx="4855464" cy="4480560"/>
          </a:xfrm>
          <a:solidFill>
            <a:schemeClr val="tx2">
              <a:lumMod val="5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600" i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3893C67-9BAE-6946-9896-78E2472B03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9838" y="5891766"/>
            <a:ext cx="4855464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111576932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1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+Photo (B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5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800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Title for </a:t>
            </a:r>
            <a:r>
              <a:rPr lang="en-US" dirty="0" err="1"/>
              <a:t>Photo+Photo</a:t>
            </a:r>
            <a:r>
              <a:rPr lang="en-US" dirty="0"/>
              <a:t> (B) Layout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68106178-1013-D249-8751-3EA29B2109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69871"/>
            <a:ext cx="6096000" cy="4251960"/>
          </a:xfrm>
          <a:solidFill>
            <a:schemeClr val="tx2">
              <a:lumMod val="5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600" i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DAF09BB-AD0B-2041-83F2-50D0A4E860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" y="5460991"/>
            <a:ext cx="6096000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57E259A3-746A-2044-822B-3F7D859E7F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3439" y="1469871"/>
            <a:ext cx="6096000" cy="4251960"/>
          </a:xfrm>
          <a:solidFill>
            <a:schemeClr val="tx2">
              <a:lumMod val="5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600" i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3F54B41-918E-644B-B610-DDE8277FB2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3440" y="5460991"/>
            <a:ext cx="6096000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8A7720-BFE2-8541-8CCE-E6CF2AEB21D5}"/>
              </a:ext>
            </a:extLst>
          </p:cNvPr>
          <p:cNvSpPr txBox="1"/>
          <p:nvPr userDrawn="1"/>
        </p:nvSpPr>
        <p:spPr>
          <a:xfrm>
            <a:off x="-1" y="663877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9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 Black" charset="0"/>
              </a:rPr>
              <a:t>| Statistics</a:t>
            </a:r>
            <a:endParaRPr lang="en-US" sz="900" b="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7CAC3A-914C-D94C-9254-C253E5803F2C}"/>
              </a:ext>
            </a:extLst>
          </p:cNvPr>
          <p:cNvSpPr txBox="1"/>
          <p:nvPr userDrawn="1"/>
        </p:nvSpPr>
        <p:spPr>
          <a:xfrm>
            <a:off x="10981592" y="6623390"/>
            <a:ext cx="1210408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1000" smtClean="0">
                <a:solidFill>
                  <a:schemeClr val="bg1"/>
                </a:solidFill>
              </a:rPr>
              <a:pPr algn="r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261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-Photo (B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0" y="5349450"/>
            <a:ext cx="12191999" cy="1508547"/>
          </a:xfrm>
          <a:prstGeom prst="rect">
            <a:avLst/>
          </a:prstGeom>
        </p:spPr>
        <p:txBody>
          <a:bodyPr vert="horz" lIns="457200" tIns="182880" rIns="457200" bIns="182880" rtlCol="0" anchor="t">
            <a:normAutofit/>
          </a:bodyPr>
          <a:lstStyle>
            <a:lvl1pPr algn="ctr">
              <a:defRPr lang="en-US" sz="2400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 dirty="0"/>
              <a:t>Title for Large-Photo (B) Layout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57DE7E-D5A7-934A-BDAA-810E25C7A2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5349875"/>
          </a:xfrm>
          <a:solidFill>
            <a:schemeClr val="tx2">
              <a:lumMod val="50000"/>
            </a:schemeClr>
          </a:solidFill>
        </p:spPr>
        <p:txBody>
          <a:bodyPr tIns="0" bIns="2057400" anchor="b"/>
          <a:lstStyle>
            <a:lvl1pPr algn="ctr">
              <a:defRPr i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insert a photo.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96E3DB-FA3A-7842-8A68-4AE4AACEC5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5400000">
            <a:off x="9386856" y="2544308"/>
            <a:ext cx="5349451" cy="260840"/>
          </a:xfrm>
        </p:spPr>
        <p:txBody>
          <a:bodyPr lIns="91440" tIns="45720" rIns="91440" bIns="45720">
            <a:no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here to insert photo credit/copyright information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4FF97F-5A7B-3544-BBF1-8D9147069589}"/>
              </a:ext>
            </a:extLst>
          </p:cNvPr>
          <p:cNvSpPr txBox="1"/>
          <p:nvPr userDrawn="1"/>
        </p:nvSpPr>
        <p:spPr>
          <a:xfrm>
            <a:off x="-1" y="663877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900" b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 Black" charset="0"/>
              </a:rPr>
              <a:t>| Statistics</a:t>
            </a:r>
            <a:endParaRPr lang="en-US" sz="900" b="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58205F-7910-2A4D-9D13-3F4027CE12D3}"/>
              </a:ext>
            </a:extLst>
          </p:cNvPr>
          <p:cNvSpPr txBox="1"/>
          <p:nvPr userDrawn="1"/>
        </p:nvSpPr>
        <p:spPr>
          <a:xfrm>
            <a:off x="10981592" y="6623390"/>
            <a:ext cx="1210408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1000" smtClean="0">
                <a:solidFill>
                  <a:schemeClr val="bg1"/>
                </a:solidFill>
              </a:rPr>
              <a:pPr algn="r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81">
          <p15:clr>
            <a:srgbClr val="FBAE40"/>
          </p15:clr>
        </p15:guide>
        <p15:guide id="4" pos="690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791806"/>
          </a:xfrm>
          <a:prstGeom prst="rect">
            <a:avLst/>
          </a:prstGeom>
        </p:spPr>
        <p:txBody>
          <a:bodyPr vert="horz" lIns="0" tIns="137160" rIns="0" bIns="0" rtlCol="0">
            <a:normAutofit/>
          </a:bodyPr>
          <a:lstStyle/>
          <a:p>
            <a:pPr lvl="0"/>
            <a:r>
              <a:rPr lang="en-US" dirty="0"/>
              <a:t>Paragraph type</a:t>
            </a:r>
          </a:p>
          <a:p>
            <a:pPr lvl="1"/>
            <a:r>
              <a:rPr lang="en-US" dirty="0"/>
              <a:t>Click the “Indent More” button (above) for first-level bullets</a:t>
            </a:r>
          </a:p>
          <a:p>
            <a:pPr lvl="2"/>
            <a:r>
              <a:rPr lang="en-US" dirty="0"/>
              <a:t>Click the “Indent More” button (above) twice for second-level bullets</a:t>
            </a:r>
          </a:p>
          <a:p>
            <a:pPr lvl="3"/>
            <a:r>
              <a:rPr lang="en-US" dirty="0"/>
              <a:t>Click the “Indent More” button (above) three times for third-level bullets</a:t>
            </a:r>
          </a:p>
          <a:p>
            <a:pPr lvl="4"/>
            <a:r>
              <a:rPr lang="en-US" dirty="0"/>
              <a:t>Click the “Indent More” button (above) four times for fourth-level bullets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82138"/>
            <a:ext cx="10972800" cy="111806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Master Slide 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9C718-696D-8C48-95E3-35ACB84AD8D9}"/>
              </a:ext>
            </a:extLst>
          </p:cNvPr>
          <p:cNvSpPr txBox="1"/>
          <p:nvPr userDrawn="1"/>
        </p:nvSpPr>
        <p:spPr>
          <a:xfrm>
            <a:off x="-1" y="6638779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>
                    <a:lumMod val="75000"/>
                  </a:schemeClr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900" b="0" dirty="0">
                <a:solidFill>
                  <a:schemeClr val="bg1">
                    <a:lumMod val="75000"/>
                  </a:schemeClr>
                </a:solidFill>
                <a:latin typeface="+mn-lt"/>
                <a:cs typeface="Arial Black" charset="0"/>
              </a:rPr>
              <a:t>| Statistics</a:t>
            </a:r>
            <a:endParaRPr lang="en-US" sz="900" b="0" dirty="0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5D478-FD4A-2240-B032-46F4E3BAB6E8}"/>
              </a:ext>
            </a:extLst>
          </p:cNvPr>
          <p:cNvSpPr txBox="1"/>
          <p:nvPr userDrawn="1"/>
        </p:nvSpPr>
        <p:spPr>
          <a:xfrm>
            <a:off x="10981592" y="6623390"/>
            <a:ext cx="1210408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1000" smtClean="0">
                <a:solidFill>
                  <a:schemeClr val="accent1"/>
                </a:solidFill>
              </a:rPr>
              <a:pPr algn="r"/>
              <a:t>‹#›</a:t>
            </a:fld>
            <a:endParaRPr lang="en-US" sz="1000" dirty="0">
              <a:solidFill>
                <a:schemeClr val="accen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60" r:id="rId2"/>
    <p:sldLayoutId id="2147483754" r:id="rId3"/>
    <p:sldLayoutId id="2147483755" r:id="rId4"/>
    <p:sldLayoutId id="2147483756" r:id="rId5"/>
    <p:sldLayoutId id="2147483758" r:id="rId6"/>
    <p:sldLayoutId id="2147483757" r:id="rId7"/>
    <p:sldLayoutId id="2147483707" r:id="rId8"/>
    <p:sldLayoutId id="2147483759" r:id="rId9"/>
    <p:sldLayoutId id="2147483748" r:id="rId10"/>
    <p:sldLayoutId id="2147483744" r:id="rId11"/>
    <p:sldLayoutId id="2147483750" r:id="rId12"/>
    <p:sldLayoutId id="2147483747" r:id="rId13"/>
    <p:sldLayoutId id="2147483752" r:id="rId14"/>
    <p:sldLayoutId id="2147483751" r:id="rId15"/>
    <p:sldLayoutId id="2147483745" r:id="rId16"/>
    <p:sldLayoutId id="2147483746" r:id="rId17"/>
    <p:sldLayoutId id="2147483749" r:id="rId18"/>
    <p:sldLayoutId id="2147483753" r:id="rId19"/>
    <p:sldLayoutId id="2147483743" r:id="rId20"/>
  </p:sldLayoutIdLst>
  <p:transition>
    <p:fade/>
  </p:transition>
  <p:hf hdr="0" dt="0"/>
  <p:txStyles>
    <p:titleStyle>
      <a:lvl1pPr algn="l" defTabSz="914314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314" rtl="0" eaLnBrk="1" latinLnBrk="0" hangingPunct="1">
        <a:spcBef>
          <a:spcPts val="2400"/>
        </a:spcBef>
        <a:buClr>
          <a:schemeClr val="accent1"/>
        </a:buClr>
        <a:buSzPct val="110000"/>
        <a:buFont typeface="Wingdings" charset="2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33363" indent="-233363" algn="l" defTabSz="914314" rtl="0" eaLnBrk="1" latinLnBrk="0" hangingPunct="1">
        <a:spcBef>
          <a:spcPts val="600"/>
        </a:spcBef>
        <a:buClr>
          <a:schemeClr val="accent1"/>
        </a:buClr>
        <a:buSzPct val="100000"/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8788" indent="-225425" algn="l" defTabSz="914314" rtl="0" eaLnBrk="1" latinLnBrk="0" hangingPunct="1">
        <a:spcBef>
          <a:spcPts val="600"/>
        </a:spcBef>
        <a:buClr>
          <a:schemeClr val="bg1">
            <a:lumMod val="50000"/>
          </a:schemeClr>
        </a:buClr>
        <a:buSzPct val="65000"/>
        <a:buFont typeface="Lucida Grande" panose="020B0600040502020204" pitchFamily="34" charset="0"/>
        <a:buChar char="▶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92150" indent="-233363" algn="l" defTabSz="914314" rtl="0" eaLnBrk="1" latinLnBrk="0" hangingPunct="1">
        <a:spcBef>
          <a:spcPts val="600"/>
        </a:spcBef>
        <a:buClr>
          <a:schemeClr val="accent1"/>
        </a:buClr>
        <a:buSzPct val="100000"/>
        <a:buFont typeface="LucidaGrande" charset="0"/>
        <a:buChar char="◆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917575" indent="-225425" algn="l" defTabSz="914314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.HelveticaNeueDeskInterface-Regular"/>
        <a:buChar char="●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64" indent="-228578" algn="l" defTabSz="91431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22" indent="-228578" algn="l" defTabSz="91431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79" indent="-228578" algn="l" defTabSz="91431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35" indent="-228578" algn="l" defTabSz="91431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7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4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2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28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85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42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00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57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abaer@imf.org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54EC1-60D1-CD48-8690-FF0B6D8AC5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PPI Manual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34567D-8DF8-2F4C-807C-947F097BF3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September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EA944-E770-B641-8381-99B0FD277F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Andrew Baer</a:t>
            </a:r>
          </a:p>
          <a:p>
            <a:r>
              <a:rPr lang="en-US" dirty="0"/>
              <a:t>Senior Economist, Real Sector Division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73EC2A6-370D-5C43-9143-4C5479E0DB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CA11B8-4A00-C740-9EE1-BF1EAAA3EF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9753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E3467-B28B-1A8B-9E71-5BFAB033B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2004 Producer Price Index Manual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11ABD-2987-45A3-6D08-C7D603A8F7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PPI Manual provides guidelines for NSOs or other agencies responsible to compiling a PPI</a:t>
            </a:r>
          </a:p>
          <a:p>
            <a:pPr lvl="2"/>
            <a:r>
              <a:rPr lang="en-US" dirty="0"/>
              <a:t>Reflect established best practice as of publication</a:t>
            </a:r>
          </a:p>
          <a:p>
            <a:pPr lvl="2"/>
            <a:r>
              <a:rPr lang="en-US" dirty="0"/>
              <a:t>Challenge – dynamic nature of compilation methods</a:t>
            </a:r>
          </a:p>
          <a:p>
            <a:r>
              <a:rPr lang="en-US" dirty="0"/>
              <a:t>Why update the Manual?</a:t>
            </a:r>
          </a:p>
          <a:p>
            <a:pPr lvl="2"/>
            <a:r>
              <a:rPr lang="en-US" dirty="0"/>
              <a:t>Account for evolving and emerging compilation methods and data sources</a:t>
            </a:r>
          </a:p>
          <a:p>
            <a:pPr lvl="2"/>
            <a:r>
              <a:rPr lang="en-US" dirty="0"/>
              <a:t>Better represent experiences of NSOs in developing and emerging economies</a:t>
            </a:r>
          </a:p>
          <a:p>
            <a:pPr lvl="2"/>
            <a:r>
              <a:rPr lang="en-US" dirty="0"/>
              <a:t>Provide more practical advice wherever possible</a:t>
            </a:r>
          </a:p>
          <a:p>
            <a:pPr lvl="2"/>
            <a:r>
              <a:rPr lang="en-US" dirty="0"/>
              <a:t>Streamline – reduce unnecessary repetition</a:t>
            </a:r>
          </a:p>
          <a:p>
            <a:pPr lvl="2"/>
            <a:r>
              <a:rPr lang="en-US" dirty="0"/>
              <a:t>Ensure alignment with updated SNA and CPI manual</a:t>
            </a:r>
          </a:p>
          <a:p>
            <a:pPr lvl="2"/>
            <a:r>
              <a:rPr lang="en-US" dirty="0"/>
              <a:t>Reflect growth of services</a:t>
            </a:r>
          </a:p>
        </p:txBody>
      </p:sp>
    </p:spTree>
    <p:extLst>
      <p:ext uri="{BB962C8B-B14F-4D97-AF65-F5344CB8AC3E}">
        <p14:creationId xmlns:p14="http://schemas.microsoft.com/office/powerpoint/2010/main" val="88789120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5CB6E-B925-2852-89A7-7CDBDE627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 Price Index Manual Update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70860-14BF-5F8F-F9F6-A1288E5B53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Update overseen by </a:t>
            </a:r>
            <a:r>
              <a:rPr lang="en-US" dirty="0" err="1"/>
              <a:t>Intersecretariat</a:t>
            </a:r>
            <a:r>
              <a:rPr lang="en-US" dirty="0"/>
              <a:t> Working Group on Price Statistics (IWGPS)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Representatives from World Bank, IMF, ILO, UNECE, OECD, Eurostat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Lead agency for update: IMF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Updated manual to be reviewed by compiling agencies and endorsed by the United Nations Statistical Commission (UNSC) as an official standard</a:t>
            </a:r>
          </a:p>
        </p:txBody>
      </p:sp>
    </p:spTree>
    <p:extLst>
      <p:ext uri="{BB962C8B-B14F-4D97-AF65-F5344CB8AC3E}">
        <p14:creationId xmlns:p14="http://schemas.microsoft.com/office/powerpoint/2010/main" val="21559812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B5386-F5B9-E650-3D7C-51076D23F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 Price Index Manual Update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D1F40-384B-D0B8-49EF-B2AD75EE4E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Step 1 - Formation of Technical Expert Group (TEG) </a:t>
            </a:r>
          </a:p>
          <a:p>
            <a:pPr marL="801688" lvl="2" indent="-342900">
              <a:buFont typeface="Arial" panose="020B0604020202020204" pitchFamily="34" charset="0"/>
              <a:buChar char="•"/>
            </a:pPr>
            <a:r>
              <a:rPr lang="en-US" dirty="0"/>
              <a:t>Broad based and representative -- international experts and compilers from developed, emerging, and developing economies</a:t>
            </a:r>
          </a:p>
          <a:p>
            <a:pPr marL="801688" lvl="2" indent="-342900">
              <a:buFont typeface="Arial" panose="020B0604020202020204" pitchFamily="34" charset="0"/>
              <a:buChar char="•"/>
            </a:pPr>
            <a:r>
              <a:rPr lang="en-US" dirty="0"/>
              <a:t>Guided by Terms of Reference to be endorsed by IWGPS</a:t>
            </a:r>
          </a:p>
          <a:p>
            <a:pPr marL="801688" lvl="2" indent="-342900">
              <a:buFont typeface="Arial" panose="020B0604020202020204" pitchFamily="34" charset="0"/>
              <a:buChar char="•"/>
            </a:pPr>
            <a:r>
              <a:rPr lang="en-US" dirty="0"/>
              <a:t>TEG membership endorsed by IWGPS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Step 2 – TEG outlines, then drafts chapter updates (target start – January 2027)</a:t>
            </a:r>
          </a:p>
          <a:p>
            <a:pPr marL="801688" lvl="2" indent="-342900">
              <a:buFont typeface="Arial" panose="020B0604020202020204" pitchFamily="34" charset="0"/>
              <a:buChar char="•"/>
            </a:pPr>
            <a:r>
              <a:rPr lang="en-US" dirty="0"/>
              <a:t>Reviewed and approved by IWGPS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Step 3 - Draft chapters to be posted online for wider review and comment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Step 4 – TEG updates draft chapters based on comments</a:t>
            </a:r>
          </a:p>
          <a:p>
            <a:pPr marL="801688" lvl="2" indent="-342900">
              <a:buFont typeface="Arial" panose="020B0604020202020204" pitchFamily="34" charset="0"/>
              <a:buChar char="•"/>
            </a:pPr>
            <a:r>
              <a:rPr lang="en-US" dirty="0"/>
              <a:t>Reviewed and finalized by IWGPS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Step 5 - Endorsement of UNSC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Formal consultation with countries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Final document presented to UNSC for endorsement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68082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61197-27E7-0B20-C036-62CD925C8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Producer Price Index Manual Update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838BB5-9947-803E-199A-241644317C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Post-endorsement steps: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Formal editing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Review of examples, formulas, and references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Publication – hardcopy and online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Translation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576263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04182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7297F-3E5F-555E-A498-B91C0B8D1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6B59D-B8B4-F75D-5F0C-ABE94ADE9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 Issues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17FF3-F6EF-F5FB-70DD-F034D3908D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IWGPS proposing one manual with complementary publications: 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Concepts and Methods; and 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Theory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Substantial expansion of services coverage 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OECD/Eurostat Handbook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Work of </a:t>
            </a:r>
            <a:r>
              <a:rPr lang="en-US" dirty="0" err="1"/>
              <a:t>Voorburg</a:t>
            </a:r>
            <a:r>
              <a:rPr lang="en-US" dirty="0"/>
              <a:t> Group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Previous manual had only 18 </a:t>
            </a:r>
            <a:r>
              <a:rPr lang="en-US"/>
              <a:t>pages on </a:t>
            </a:r>
            <a:r>
              <a:rPr lang="en-US" dirty="0"/>
              <a:t>services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15966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13DAE-BFAB-0F9E-DBD7-95F1B56DA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1291F-7631-B28B-333F-DC17622D8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Questions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ADB9B-86E6-9381-B6E3-659F2A8544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new compilation methods should be addressed?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Web scraping?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Administrative transaction data (e-invoices)?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Others?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576263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7416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78402-FE7F-A027-C401-87C3370D0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E9E95-892D-F5BA-3382-6623206E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Questions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513FD-C91A-7F82-652B-67815E4133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Research / special topics?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SPPIs for services billed with </a:t>
            </a:r>
            <a:r>
              <a:rPr lang="en-US"/>
              <a:t>hourly rates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/>
              <a:t>CPI </a:t>
            </a:r>
            <a:r>
              <a:rPr lang="en-US" dirty="0"/>
              <a:t>manual has excellent look at how Lowe and Young compare to retrospective superlative indices calculated with real data</a:t>
            </a:r>
          </a:p>
          <a:p>
            <a:pPr marL="801688" lvl="2" indent="-342900">
              <a:buFont typeface="Arial" panose="020B0604020202020204" pitchFamily="34" charset="0"/>
              <a:buChar char="•"/>
            </a:pPr>
            <a:r>
              <a:rPr lang="en-US" dirty="0"/>
              <a:t>Can we replicate for PPI? </a:t>
            </a:r>
          </a:p>
          <a:p>
            <a:pPr marL="801688" lvl="2" indent="-342900">
              <a:buFont typeface="Arial" panose="020B0604020202020204" pitchFamily="34" charset="0"/>
              <a:buChar char="•"/>
            </a:pPr>
            <a:r>
              <a:rPr lang="en-US" dirty="0"/>
              <a:t>Can we also look at weighted geometric averaging at higher levels?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Working with AI / open-source packages?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Analytical work on using a single month as link period vs. entire year?</a:t>
            </a:r>
          </a:p>
          <a:p>
            <a:pPr marL="576263" lvl="1" indent="-342900">
              <a:buFont typeface="Arial" panose="020B0604020202020204" pitchFamily="34" charset="0"/>
              <a:buChar char="•"/>
            </a:pPr>
            <a:r>
              <a:rPr lang="en-US" dirty="0"/>
              <a:t>Other topics to be addressed?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576263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9035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FF54F-8338-11F7-228B-248B823CE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79" y="285197"/>
            <a:ext cx="9715500" cy="978486"/>
          </a:xfrm>
        </p:spPr>
        <p:txBody>
          <a:bodyPr/>
          <a:lstStyle/>
          <a:p>
            <a:r>
              <a:rPr lang="en-US" dirty="0"/>
              <a:t>2004 Manual Technical Expert Group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CEDAF-1998-E0F6-67AF-0C1DAF6716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6780" y="1147142"/>
            <a:ext cx="11364538" cy="1425729"/>
          </a:xfrm>
        </p:spPr>
        <p:txBody>
          <a:bodyPr>
            <a:noAutofit/>
          </a:bodyPr>
          <a:lstStyle/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Andrew Allen (U.K. Office of National Statistics) 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Paul Armknecht (IMF)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Bert Balk (Netherlands Bureau of Statistics)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Matthew Berger (Australian Bureau of Statistics)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W. Erwin </a:t>
            </a:r>
            <a:r>
              <a:rPr lang="en-US" sz="1800" dirty="0" err="1"/>
              <a:t>Diewert</a:t>
            </a:r>
            <a:r>
              <a:rPr lang="en-US" sz="1800" dirty="0"/>
              <a:t> (University of British Columbia)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Dennis Fixler (U.S. Bureau of Economic Analysis)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Yoel Finkel (Israel Central Bureau of Statistics), 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Irwin </a:t>
            </a:r>
            <a:r>
              <a:rPr lang="en-US" sz="1800" dirty="0" err="1"/>
              <a:t>Gerduk</a:t>
            </a:r>
            <a:r>
              <a:rPr lang="en-US" sz="1800" dirty="0"/>
              <a:t> (U.S. Bureau of Labor Statistics)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Jan Karlsson (UNECE) 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Robin Lowe (Statistics Canada)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David Roberts (OECD)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Paul Schreyer (OECD)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Mick Silver (Cardiff University)</a:t>
            </a:r>
          </a:p>
          <a:p>
            <a:pPr marL="27432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Kimberly Zieschang (IMF)</a:t>
            </a:r>
          </a:p>
          <a:p>
            <a:r>
              <a:rPr lang="en-US" sz="1800" dirty="0"/>
              <a:t>The TEG-PPI met five times: November 2–3, 1999 (Geneva), September 20–22, 2000 (Madrid), October 29–30, 2001 (Geneva), March 19–21, 2002 (London), and February 25–27, 2003 (Washington, D.C.)</a:t>
            </a:r>
          </a:p>
        </p:txBody>
      </p:sp>
    </p:spTree>
    <p:extLst>
      <p:ext uri="{BB962C8B-B14F-4D97-AF65-F5344CB8AC3E}">
        <p14:creationId xmlns:p14="http://schemas.microsoft.com/office/powerpoint/2010/main" val="297862869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3D5C1-03BB-4BFA-7D44-8FDD1CBEC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E2AF-9D46-E5FF-A3DF-48FD91D9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Seeking contributions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08BAB-E0F9-8E0C-3725-F393611DFF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Volunteers for TEG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Suggestions for other experts to include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Please share with industrial PPI counterparts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Contact me at </a:t>
            </a:r>
            <a:r>
              <a:rPr lang="en-US" dirty="0">
                <a:hlinkClick r:id="rId2"/>
              </a:rPr>
              <a:t>abaer@imf.org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576263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76743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Design">
  <a:themeElements>
    <a:clrScheme name="IMF Colors V2">
      <a:dk1>
        <a:srgbClr val="000000"/>
      </a:dk1>
      <a:lt1>
        <a:srgbClr val="FEFEFE"/>
      </a:lt1>
      <a:dk2>
        <a:srgbClr val="004C97"/>
      </a:dk2>
      <a:lt2>
        <a:srgbClr val="CAEDFE"/>
      </a:lt2>
      <a:accent1>
        <a:srgbClr val="009CDE"/>
      </a:accent1>
      <a:accent2>
        <a:srgbClr val="F2A900"/>
      </a:accent2>
      <a:accent3>
        <a:srgbClr val="8030A7"/>
      </a:accent3>
      <a:accent4>
        <a:srgbClr val="DA281C"/>
      </a:accent4>
      <a:accent5>
        <a:srgbClr val="78BE20"/>
      </a:accent5>
      <a:accent6>
        <a:srgbClr val="00B0B9"/>
      </a:accent6>
      <a:hlink>
        <a:srgbClr val="0065B3"/>
      </a:hlink>
      <a:folHlink>
        <a:srgbClr val="FFBD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F-SPR_PresentationTemplate-General" id="{D8309B28-5908-4C41-A85B-D6D9C0DDD4BE}" vid="{E08A752A-43DA-6749-9B9F-6730B3D1F1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BA700B52DBDA4DA7D98561A38E18A0" ma:contentTypeVersion="24" ma:contentTypeDescription="Create a new document." ma:contentTypeScope="" ma:versionID="8ae2ddd98d078e505a77d234b6c1943d">
  <xsd:schema xmlns:xsd="http://www.w3.org/2001/XMLSchema" xmlns:xs="http://www.w3.org/2001/XMLSchema" xmlns:p="http://schemas.microsoft.com/office/2006/metadata/properties" xmlns:ns2="19deaeeb-c684-4dd0-aa82-dc33c700fc49" xmlns:ns3="d86b1535-daa9-4b42-9b69-8d9b2161dfdc" targetNamespace="http://schemas.microsoft.com/office/2006/metadata/properties" ma:root="true" ma:fieldsID="0074ed9096b74c010b593a9b1a77ca7b" ns2:_="" ns3:_="">
    <xsd:import namespace="19deaeeb-c684-4dd0-aa82-dc33c700fc49"/>
    <xsd:import namespace="d86b1535-daa9-4b42-9b69-8d9b2161d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Numberofdoc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ownloaded_x003f_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deaeeb-c684-4dd0-aa82-dc33c700fc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Numberofdoc" ma:index="21" nillable="true" ma:displayName="Number of doc" ma:format="Dropdown" ma:internalName="Numberofdoc" ma:percentage="FALSE">
      <xsd:simpleType>
        <xsd:restriction base="dms:Number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81b0229-19ef-4425-8520-9f00e8db62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wnloaded_x003f_" ma:index="27" nillable="true" ma:displayName="Downloaded?" ma:default="1" ma:description="An indicator that this folder has been downloaded." ma:format="Dropdown" ma:internalName="Downloaded_x003f_">
      <xsd:simpleType>
        <xsd:restriction base="dms:Boolean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6b1535-daa9-4b42-9b69-8d9b2161dfd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2a849af-cc0d-4d29-a4d1-d7883874f699}" ma:internalName="TaxCatchAll" ma:showField="CatchAllData" ma:web="d86b1535-daa9-4b42-9b69-8d9b2161d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19deaeeb-c684-4dd0-aa82-dc33c700fc49" xsi:nil="true"/>
    <SharedWithUsers xmlns="d86b1535-daa9-4b42-9b69-8d9b2161dfdc">
      <UserInfo>
        <DisplayName/>
        <AccountId xsi:nil="true"/>
        <AccountType/>
      </UserInfo>
    </SharedWithUsers>
    <Numberofdoc xmlns="19deaeeb-c684-4dd0-aa82-dc33c700fc49" xsi:nil="true"/>
    <TaxCatchAll xmlns="d86b1535-daa9-4b42-9b69-8d9b2161dfdc" xsi:nil="true"/>
    <lcf76f155ced4ddcb4097134ff3c332f xmlns="19deaeeb-c684-4dd0-aa82-dc33c700fc49">
      <Terms xmlns="http://schemas.microsoft.com/office/infopath/2007/PartnerControls"/>
    </lcf76f155ced4ddcb4097134ff3c332f>
    <Downloaded_x003f_ xmlns="19deaeeb-c684-4dd0-aa82-dc33c700fc49">true</Downloaded_x003f_>
  </documentManagement>
</p:properties>
</file>

<file path=customXml/itemProps1.xml><?xml version="1.0" encoding="utf-8"?>
<ds:datastoreItem xmlns:ds="http://schemas.openxmlformats.org/officeDocument/2006/customXml" ds:itemID="{D61489BB-90E7-4E38-B9C4-CAF261091D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deaeeb-c684-4dd0-aa82-dc33c700fc49"/>
    <ds:schemaRef ds:uri="d86b1535-daa9-4b42-9b69-8d9b2161df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787DD8-43C0-4938-A7AE-EA68B96171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890A6F-01B2-4C32-BE66-2A6045232D35}">
  <ds:schemaRefs>
    <ds:schemaRef ds:uri="http://schemas.microsoft.com/office/2006/metadata/properties"/>
    <ds:schemaRef ds:uri="http://schemas.microsoft.com/office/infopath/2007/PartnerControls"/>
    <ds:schemaRef ds:uri="19deaeeb-c684-4dd0-aa82-dc33c700fc49"/>
    <ds:schemaRef ds:uri="d86b1535-daa9-4b42-9b69-8d9b2161dfd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IMF-STA_PresentationTemplate-General</Template>
  <TotalTime>549</TotalTime>
  <Words>622</Words>
  <Application>Microsoft Office PowerPoint</Application>
  <PresentationFormat>Widescreen</PresentationFormat>
  <Paragraphs>84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.HelveticaNeueDeskInterface-Regular</vt:lpstr>
      <vt:lpstr>Arial</vt:lpstr>
      <vt:lpstr>Arial Black</vt:lpstr>
      <vt:lpstr>ArialMT</vt:lpstr>
      <vt:lpstr>Calibri</vt:lpstr>
      <vt:lpstr>Lucida Grande</vt:lpstr>
      <vt:lpstr>LucidaGrande</vt:lpstr>
      <vt:lpstr>Wingdings</vt:lpstr>
      <vt:lpstr>Custom Design</vt:lpstr>
      <vt:lpstr>PPI Manual Update</vt:lpstr>
      <vt:lpstr>2004 Producer Price Index Manual</vt:lpstr>
      <vt:lpstr>Producer Price Index Manual Update </vt:lpstr>
      <vt:lpstr>Producer Price Index Manual Update </vt:lpstr>
      <vt:lpstr>Producer Price Index Manual Update </vt:lpstr>
      <vt:lpstr>Structural Issues </vt:lpstr>
      <vt:lpstr>Key Questions </vt:lpstr>
      <vt:lpstr>Key Questions </vt:lpstr>
      <vt:lpstr>2004 Manual Technical Expert Group</vt:lpstr>
      <vt:lpstr>Seeking contributions </vt:lpstr>
    </vt:vector>
  </TitlesOfParts>
  <Company>IMF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Graf, Brian E.</dc:creator>
  <cp:lastModifiedBy>Thomassin, Mathieu (StatCan)</cp:lastModifiedBy>
  <cp:revision>9</cp:revision>
  <cp:lastPrinted>2018-06-28T11:42:50Z</cp:lastPrinted>
  <dcterms:created xsi:type="dcterms:W3CDTF">2026-04-13T11:18:27Z</dcterms:created>
  <dcterms:modified xsi:type="dcterms:W3CDTF">2026-09-27T18:46:44Z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Order">
    <vt:r8>995200</vt:r8>
  </property>
  <property fmtid="{D5CDD505-2E9C-101B-9397-08002B2CF9AE}" pid="4" name="xd_ProgID">
    <vt:lpwstr/>
  </property>
  <property fmtid="{D5CDD505-2E9C-101B-9397-08002B2CF9AE}" pid="5" name="ContentTypeId">
    <vt:lpwstr>0x01010011BA700B52DBDA4DA7D98561A38E18A0</vt:lpwstr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  <property fmtid="{D5CDD505-2E9C-101B-9397-08002B2CF9AE}" pid="11" name="MSIP_Label_0c07ed86-5dc5-4593-ad03-a8684b843815_Enabled">
    <vt:lpwstr>true</vt:lpwstr>
  </property>
  <property fmtid="{D5CDD505-2E9C-101B-9397-08002B2CF9AE}" pid="12" name="MSIP_Label_0c07ed86-5dc5-4593-ad03-a8684b843815_SetDate">
    <vt:lpwstr>2026-04-13T11:26:29Z</vt:lpwstr>
  </property>
  <property fmtid="{D5CDD505-2E9C-101B-9397-08002B2CF9AE}" pid="13" name="MSIP_Label_0c07ed86-5dc5-4593-ad03-a8684b843815_Method">
    <vt:lpwstr>Standard</vt:lpwstr>
  </property>
  <property fmtid="{D5CDD505-2E9C-101B-9397-08002B2CF9AE}" pid="14" name="MSIP_Label_0c07ed86-5dc5-4593-ad03-a8684b843815_Name">
    <vt:lpwstr>0c07ed86-5dc5-4593-ad03-a8684b843815</vt:lpwstr>
  </property>
  <property fmtid="{D5CDD505-2E9C-101B-9397-08002B2CF9AE}" pid="15" name="MSIP_Label_0c07ed86-5dc5-4593-ad03-a8684b843815_SiteId">
    <vt:lpwstr>8085fa43-302e-45bd-b171-a6648c3b6be7</vt:lpwstr>
  </property>
  <property fmtid="{D5CDD505-2E9C-101B-9397-08002B2CF9AE}" pid="16" name="MSIP_Label_0c07ed86-5dc5-4593-ad03-a8684b843815_ActionId">
    <vt:lpwstr>88f9f2f7-346f-4376-bf7b-f5ff042f87ff</vt:lpwstr>
  </property>
  <property fmtid="{D5CDD505-2E9C-101B-9397-08002B2CF9AE}" pid="17" name="MSIP_Label_0c07ed86-5dc5-4593-ad03-a8684b843815_ContentBits">
    <vt:lpwstr>0</vt:lpwstr>
  </property>
  <property fmtid="{D5CDD505-2E9C-101B-9397-08002B2CF9AE}" pid="18" name="MSIP_Label_0c07ed86-5dc5-4593-ad03-a8684b843815_Tag">
    <vt:lpwstr>10, 3, 0, 1</vt:lpwstr>
  </property>
</Properties>
</file>